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3"/>
  </p:notesMasterIdLst>
  <p:sldIdLst>
    <p:sldId id="263" r:id="rId2"/>
    <p:sldId id="479" r:id="rId3"/>
    <p:sldId id="459" r:id="rId4"/>
    <p:sldId id="337" r:id="rId5"/>
    <p:sldId id="384" r:id="rId6"/>
    <p:sldId id="410" r:id="rId7"/>
    <p:sldId id="480" r:id="rId8"/>
    <p:sldId id="481" r:id="rId9"/>
    <p:sldId id="482" r:id="rId10"/>
    <p:sldId id="483" r:id="rId11"/>
    <p:sldId id="484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F47EFDBC-9DD6-4E80-A4BE-7033C9A88FCB}">
          <p14:sldIdLst>
            <p14:sldId id="263"/>
            <p14:sldId id="479"/>
            <p14:sldId id="459"/>
            <p14:sldId id="337"/>
            <p14:sldId id="384"/>
            <p14:sldId id="410"/>
            <p14:sldId id="480"/>
            <p14:sldId id="481"/>
            <p14:sldId id="482"/>
            <p14:sldId id="483"/>
            <p14:sldId id="484"/>
          </p14:sldIdLst>
        </p14:section>
      </p14:sectionLst>
    </p:ext>
    <p:ext uri="{EFAFB233-063F-42B5-8137-9DF3F51BA10A}">
      <p15:sldGuideLst xmlns:p15="http://schemas.microsoft.com/office/powerpoint/2012/main">
        <p15:guide id="2" pos="6085" userDrawn="1">
          <p15:clr>
            <a:srgbClr val="A4A3A4"/>
          </p15:clr>
        </p15:guide>
        <p15:guide id="3" pos="75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73" userDrawn="1">
          <p15:clr>
            <a:srgbClr val="A4A3A4"/>
          </p15:clr>
        </p15:guide>
        <p15:guide id="6" pos="3795" userDrawn="1">
          <p15:clr>
            <a:srgbClr val="A4A3A4"/>
          </p15:clr>
        </p15:guide>
        <p15:guide id="7" orient="horz" pos="3702" userDrawn="1">
          <p15:clr>
            <a:srgbClr val="A4A3A4"/>
          </p15:clr>
        </p15:guide>
        <p15:guide id="8" pos="6743" userDrawn="1">
          <p15:clr>
            <a:srgbClr val="A4A3A4"/>
          </p15:clr>
        </p15:guide>
        <p15:guide id="9" pos="1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0"/>
    <a:srgbClr val="A1A1A1"/>
    <a:srgbClr val="220B04"/>
    <a:srgbClr val="AC9F89"/>
    <a:srgbClr val="948469"/>
    <a:srgbClr val="574734"/>
    <a:srgbClr val="C0B49D"/>
    <a:srgbClr val="3A1008"/>
    <a:srgbClr val="4E301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44D629-6A82-4ADA-B59B-878BF7530585}" v="23" dt="2025-10-11T18:31:55.2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1080" y="312"/>
      </p:cViewPr>
      <p:guideLst>
        <p:guide pos="6085"/>
        <p:guide pos="75"/>
        <p:guide orient="horz" pos="2160"/>
        <p:guide orient="horz" pos="73"/>
        <p:guide pos="3795"/>
        <p:guide orient="horz" pos="3702"/>
        <p:guide pos="6743"/>
        <p:guide pos="1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lon Guerra Mutis" userId="0e0b62cebc24b57d" providerId="LiveId" clId="{E69C4DD4-3F72-4417-AA6D-BEFA1CDD1166}"/>
    <pc:docChg chg="custSel addSld delSld modSld sldOrd addSection delSection modSection">
      <pc:chgData name="Marlon Guerra Mutis" userId="0e0b62cebc24b57d" providerId="LiveId" clId="{E69C4DD4-3F72-4417-AA6D-BEFA1CDD1166}" dt="2025-10-11T18:35:39.629" v="227" actId="47"/>
      <pc:docMkLst>
        <pc:docMk/>
      </pc:docMkLst>
      <pc:sldChg chg="modSp mod">
        <pc:chgData name="Marlon Guerra Mutis" userId="0e0b62cebc24b57d" providerId="LiveId" clId="{E69C4DD4-3F72-4417-AA6D-BEFA1CDD1166}" dt="2025-10-11T18:15:52.456" v="22" actId="20577"/>
        <pc:sldMkLst>
          <pc:docMk/>
          <pc:sldMk cId="1263700318" sldId="263"/>
        </pc:sldMkLst>
        <pc:spChg chg="mod">
          <ac:chgData name="Marlon Guerra Mutis" userId="0e0b62cebc24b57d" providerId="LiveId" clId="{E69C4DD4-3F72-4417-AA6D-BEFA1CDD1166}" dt="2025-10-11T18:15:52.456" v="22" actId="20577"/>
          <ac:spMkLst>
            <pc:docMk/>
            <pc:sldMk cId="1263700318" sldId="263"/>
            <ac:spMk id="4" creationId="{12EAA899-D7B4-8B76-D280-DA259959AC1A}"/>
          </ac:spMkLst>
        </pc:spChg>
      </pc:sldChg>
      <pc:sldChg chg="del">
        <pc:chgData name="Marlon Guerra Mutis" userId="0e0b62cebc24b57d" providerId="LiveId" clId="{E69C4DD4-3F72-4417-AA6D-BEFA1CDD1166}" dt="2025-10-11T18:17:33.975" v="37" actId="47"/>
        <pc:sldMkLst>
          <pc:docMk/>
          <pc:sldMk cId="3397466532" sldId="299"/>
        </pc:sldMkLst>
      </pc:sldChg>
      <pc:sldChg chg="del">
        <pc:chgData name="Marlon Guerra Mutis" userId="0e0b62cebc24b57d" providerId="LiveId" clId="{E69C4DD4-3F72-4417-AA6D-BEFA1CDD1166}" dt="2025-10-11T18:24:37.360" v="128" actId="47"/>
        <pc:sldMkLst>
          <pc:docMk/>
          <pc:sldMk cId="1237957880" sldId="319"/>
        </pc:sldMkLst>
      </pc:sldChg>
      <pc:sldChg chg="del">
        <pc:chgData name="Marlon Guerra Mutis" userId="0e0b62cebc24b57d" providerId="LiveId" clId="{E69C4DD4-3F72-4417-AA6D-BEFA1CDD1166}" dt="2025-10-11T18:24:43.078" v="134" actId="47"/>
        <pc:sldMkLst>
          <pc:docMk/>
          <pc:sldMk cId="2810622449" sldId="321"/>
        </pc:sldMkLst>
      </pc:sldChg>
      <pc:sldChg chg="addSp modSp mod">
        <pc:chgData name="Marlon Guerra Mutis" userId="0e0b62cebc24b57d" providerId="LiveId" clId="{E69C4DD4-3F72-4417-AA6D-BEFA1CDD1166}" dt="2025-10-11T18:21:10.588" v="98" actId="1076"/>
        <pc:sldMkLst>
          <pc:docMk/>
          <pc:sldMk cId="3921133891" sldId="337"/>
        </pc:sldMkLst>
        <pc:spChg chg="add mod">
          <ac:chgData name="Marlon Guerra Mutis" userId="0e0b62cebc24b57d" providerId="LiveId" clId="{E69C4DD4-3F72-4417-AA6D-BEFA1CDD1166}" dt="2025-10-11T18:21:10.588" v="98" actId="1076"/>
          <ac:spMkLst>
            <pc:docMk/>
            <pc:sldMk cId="3921133891" sldId="337"/>
            <ac:spMk id="4" creationId="{990B1376-054D-71B7-499D-744BEE1021CD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5" creationId="{86B0B9E5-E770-0DD7-2A25-AFB66094E7BE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15" creationId="{86F496B6-9158-76B6-3E5F-01EA713F44CC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16" creationId="{0F813587-9B08-BFBE-D6AB-E1A34847C585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26" creationId="{B9373A2E-FC8D-E496-9413-7206DFBE6196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29" creationId="{C91F5C8F-B997-1ED9-D9A5-4A91003A05DD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32" creationId="{D9FAF6DB-8254-8E5E-BA86-C36469DFB695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52" creationId="{064B93D4-5FFB-DCC3-EA74-4BF4FD663DB5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58" creationId="{18E23F8D-F052-BE18-88A0-9EF41636748A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63" creationId="{D7BF97EF-1EC7-75D6-A913-C1A1D4DA0D70}"/>
          </ac:spMkLst>
        </pc:spChg>
        <pc:spChg chg="mod">
          <ac:chgData name="Marlon Guerra Mutis" userId="0e0b62cebc24b57d" providerId="LiveId" clId="{E69C4DD4-3F72-4417-AA6D-BEFA1CDD1166}" dt="2025-10-11T18:20:51.421" v="92" actId="164"/>
          <ac:spMkLst>
            <pc:docMk/>
            <pc:sldMk cId="3921133891" sldId="337"/>
            <ac:spMk id="67" creationId="{C898A4C0-4619-7CC8-0ABA-4F4089C434D5}"/>
          </ac:spMkLst>
        </pc:spChg>
      </pc:sldChg>
      <pc:sldChg chg="del">
        <pc:chgData name="Marlon Guerra Mutis" userId="0e0b62cebc24b57d" providerId="LiveId" clId="{E69C4DD4-3F72-4417-AA6D-BEFA1CDD1166}" dt="2025-10-11T18:16:04.042" v="24" actId="47"/>
        <pc:sldMkLst>
          <pc:docMk/>
          <pc:sldMk cId="274879218" sldId="344"/>
        </pc:sldMkLst>
      </pc:sldChg>
      <pc:sldChg chg="del">
        <pc:chgData name="Marlon Guerra Mutis" userId="0e0b62cebc24b57d" providerId="LiveId" clId="{E69C4DD4-3F72-4417-AA6D-BEFA1CDD1166}" dt="2025-10-11T18:17:21.324" v="36" actId="47"/>
        <pc:sldMkLst>
          <pc:docMk/>
          <pc:sldMk cId="3985032792" sldId="347"/>
        </pc:sldMkLst>
      </pc:sldChg>
      <pc:sldChg chg="del">
        <pc:chgData name="Marlon Guerra Mutis" userId="0e0b62cebc24b57d" providerId="LiveId" clId="{E69C4DD4-3F72-4417-AA6D-BEFA1CDD1166}" dt="2025-10-11T18:16:05.511" v="27" actId="47"/>
        <pc:sldMkLst>
          <pc:docMk/>
          <pc:sldMk cId="773299902" sldId="361"/>
        </pc:sldMkLst>
      </pc:sldChg>
      <pc:sldChg chg="del">
        <pc:chgData name="Marlon Guerra Mutis" userId="0e0b62cebc24b57d" providerId="LiveId" clId="{E69C4DD4-3F72-4417-AA6D-BEFA1CDD1166}" dt="2025-10-11T18:24:40.531" v="131" actId="47"/>
        <pc:sldMkLst>
          <pc:docMk/>
          <pc:sldMk cId="2924790541" sldId="364"/>
        </pc:sldMkLst>
      </pc:sldChg>
      <pc:sldChg chg="del">
        <pc:chgData name="Marlon Guerra Mutis" userId="0e0b62cebc24b57d" providerId="LiveId" clId="{E69C4DD4-3F72-4417-AA6D-BEFA1CDD1166}" dt="2025-10-11T18:24:39.219" v="130" actId="47"/>
        <pc:sldMkLst>
          <pc:docMk/>
          <pc:sldMk cId="27856243" sldId="376"/>
        </pc:sldMkLst>
      </pc:sldChg>
      <pc:sldChg chg="del">
        <pc:chgData name="Marlon Guerra Mutis" userId="0e0b62cebc24b57d" providerId="LiveId" clId="{E69C4DD4-3F72-4417-AA6D-BEFA1CDD1166}" dt="2025-10-11T18:24:42.125" v="133" actId="47"/>
        <pc:sldMkLst>
          <pc:docMk/>
          <pc:sldMk cId="1695536355" sldId="377"/>
        </pc:sldMkLst>
      </pc:sldChg>
      <pc:sldChg chg="del">
        <pc:chgData name="Marlon Guerra Mutis" userId="0e0b62cebc24b57d" providerId="LiveId" clId="{E69C4DD4-3F72-4417-AA6D-BEFA1CDD1166}" dt="2025-10-11T18:24:44.390" v="135" actId="47"/>
        <pc:sldMkLst>
          <pc:docMk/>
          <pc:sldMk cId="156472717" sldId="378"/>
        </pc:sldMkLst>
      </pc:sldChg>
      <pc:sldChg chg="addSp delSp modSp mod ord">
        <pc:chgData name="Marlon Guerra Mutis" userId="0e0b62cebc24b57d" providerId="LiveId" clId="{E69C4DD4-3F72-4417-AA6D-BEFA1CDD1166}" dt="2025-10-11T18:22:12.236" v="112" actId="1076"/>
        <pc:sldMkLst>
          <pc:docMk/>
          <pc:sldMk cId="4057824373" sldId="384"/>
        </pc:sldMkLst>
        <pc:spChg chg="add mod">
          <ac:chgData name="Marlon Guerra Mutis" userId="0e0b62cebc24b57d" providerId="LiveId" clId="{E69C4DD4-3F72-4417-AA6D-BEFA1CDD1166}" dt="2025-10-11T18:21:51.649" v="107" actId="1076"/>
          <ac:spMkLst>
            <pc:docMk/>
            <pc:sldMk cId="4057824373" sldId="384"/>
            <ac:spMk id="3" creationId="{25EE21A2-33EE-6745-2285-750C11AA919C}"/>
          </ac:spMkLst>
        </pc:spChg>
        <pc:spChg chg="del">
          <ac:chgData name="Marlon Guerra Mutis" userId="0e0b62cebc24b57d" providerId="LiveId" clId="{E69C4DD4-3F72-4417-AA6D-BEFA1CDD1166}" dt="2025-10-11T18:22:00.882" v="108" actId="21"/>
          <ac:spMkLst>
            <pc:docMk/>
            <pc:sldMk cId="4057824373" sldId="384"/>
            <ac:spMk id="4" creationId="{8F2F14C0-2260-250F-2652-2A196468012F}"/>
          </ac:spMkLst>
        </pc:spChg>
        <pc:spChg chg="del">
          <ac:chgData name="Marlon Guerra Mutis" userId="0e0b62cebc24b57d" providerId="LiveId" clId="{E69C4DD4-3F72-4417-AA6D-BEFA1CDD1166}" dt="2025-10-11T18:22:00.882" v="108" actId="21"/>
          <ac:spMkLst>
            <pc:docMk/>
            <pc:sldMk cId="4057824373" sldId="384"/>
            <ac:spMk id="5" creationId="{A217D590-B7CF-CFEB-9B4A-FCDFF6B69A67}"/>
          </ac:spMkLst>
        </pc:spChg>
        <pc:picChg chg="mod">
          <ac:chgData name="Marlon Guerra Mutis" userId="0e0b62cebc24b57d" providerId="LiveId" clId="{E69C4DD4-3F72-4417-AA6D-BEFA1CDD1166}" dt="2025-10-11T18:22:12.236" v="112" actId="1076"/>
          <ac:picMkLst>
            <pc:docMk/>
            <pc:sldMk cId="4057824373" sldId="384"/>
            <ac:picMk id="6" creationId="{921997A3-D087-A418-EAF6-0406A2379098}"/>
          </ac:picMkLst>
        </pc:picChg>
        <pc:picChg chg="del">
          <ac:chgData name="Marlon Guerra Mutis" userId="0e0b62cebc24b57d" providerId="LiveId" clId="{E69C4DD4-3F72-4417-AA6D-BEFA1CDD1166}" dt="2025-10-11T18:22:00.882" v="108" actId="21"/>
          <ac:picMkLst>
            <pc:docMk/>
            <pc:sldMk cId="4057824373" sldId="384"/>
            <ac:picMk id="8" creationId="{8BD87DE9-544C-89D0-EA14-EB59D95BA169}"/>
          </ac:picMkLst>
        </pc:picChg>
        <pc:picChg chg="del">
          <ac:chgData name="Marlon Guerra Mutis" userId="0e0b62cebc24b57d" providerId="LiveId" clId="{E69C4DD4-3F72-4417-AA6D-BEFA1CDD1166}" dt="2025-10-11T18:22:00.882" v="108" actId="21"/>
          <ac:picMkLst>
            <pc:docMk/>
            <pc:sldMk cId="4057824373" sldId="384"/>
            <ac:picMk id="10" creationId="{8C7C7D21-D9F4-9691-52B3-B031B368F653}"/>
          </ac:picMkLst>
        </pc:picChg>
      </pc:sldChg>
      <pc:sldChg chg="del ord">
        <pc:chgData name="Marlon Guerra Mutis" userId="0e0b62cebc24b57d" providerId="LiveId" clId="{E69C4DD4-3F72-4417-AA6D-BEFA1CDD1166}" dt="2025-10-11T18:35:39.629" v="227" actId="47"/>
        <pc:sldMkLst>
          <pc:docMk/>
          <pc:sldMk cId="1514759568" sldId="401"/>
        </pc:sldMkLst>
      </pc:sldChg>
      <pc:sldChg chg="del">
        <pc:chgData name="Marlon Guerra Mutis" userId="0e0b62cebc24b57d" providerId="LiveId" clId="{E69C4DD4-3F72-4417-AA6D-BEFA1CDD1166}" dt="2025-10-11T18:30:58.725" v="190" actId="47"/>
        <pc:sldMkLst>
          <pc:docMk/>
          <pc:sldMk cId="2358154559" sldId="409"/>
        </pc:sldMkLst>
      </pc:sldChg>
      <pc:sldChg chg="addSp delSp modSp mod ord">
        <pc:chgData name="Marlon Guerra Mutis" userId="0e0b62cebc24b57d" providerId="LiveId" clId="{E69C4DD4-3F72-4417-AA6D-BEFA1CDD1166}" dt="2025-10-11T18:23:23.299" v="127" actId="1076"/>
        <pc:sldMkLst>
          <pc:docMk/>
          <pc:sldMk cId="1587862338" sldId="410"/>
        </pc:sldMkLst>
        <pc:spChg chg="add mod">
          <ac:chgData name="Marlon Guerra Mutis" userId="0e0b62cebc24b57d" providerId="LiveId" clId="{E69C4DD4-3F72-4417-AA6D-BEFA1CDD1166}" dt="2025-10-11T18:23:20.331" v="126" actId="14100"/>
          <ac:spMkLst>
            <pc:docMk/>
            <pc:sldMk cId="1587862338" sldId="410"/>
            <ac:spMk id="7" creationId="{8CB48A34-4936-C17C-F359-209DBD5F898F}"/>
          </ac:spMkLst>
        </pc:spChg>
        <pc:spChg chg="del mod ord">
          <ac:chgData name="Marlon Guerra Mutis" userId="0e0b62cebc24b57d" providerId="LiveId" clId="{E69C4DD4-3F72-4417-AA6D-BEFA1CDD1166}" dt="2025-10-11T18:22:45.676" v="117" actId="478"/>
          <ac:spMkLst>
            <pc:docMk/>
            <pc:sldMk cId="1587862338" sldId="410"/>
            <ac:spMk id="137" creationId="{8D571BF6-CC93-9621-D0F6-764FE266617F}"/>
          </ac:spMkLst>
        </pc:spChg>
        <pc:grpChg chg="del mod">
          <ac:chgData name="Marlon Guerra Mutis" userId="0e0b62cebc24b57d" providerId="LiveId" clId="{E69C4DD4-3F72-4417-AA6D-BEFA1CDD1166}" dt="2025-10-11T18:22:52.458" v="119" actId="21"/>
          <ac:grpSpMkLst>
            <pc:docMk/>
            <pc:sldMk cId="1587862338" sldId="410"/>
            <ac:grpSpMk id="155" creationId="{016F98DC-E34C-B1CA-82DB-6E229ADDAA7E}"/>
          </ac:grpSpMkLst>
        </pc:grpChg>
        <pc:picChg chg="mod">
          <ac:chgData name="Marlon Guerra Mutis" userId="0e0b62cebc24b57d" providerId="LiveId" clId="{E69C4DD4-3F72-4417-AA6D-BEFA1CDD1166}" dt="2025-10-11T18:23:23.299" v="127" actId="1076"/>
          <ac:picMkLst>
            <pc:docMk/>
            <pc:sldMk cId="1587862338" sldId="410"/>
            <ac:picMk id="2" creationId="{0D31624E-CB4D-9C4B-F392-BF8D7656AD68}"/>
          </ac:picMkLst>
        </pc:picChg>
        <pc:cxnChg chg="mod">
          <ac:chgData name="Marlon Guerra Mutis" userId="0e0b62cebc24b57d" providerId="LiveId" clId="{E69C4DD4-3F72-4417-AA6D-BEFA1CDD1166}" dt="2025-10-11T18:22:52.458" v="119" actId="21"/>
          <ac:cxnSpMkLst>
            <pc:docMk/>
            <pc:sldMk cId="1587862338" sldId="410"/>
            <ac:cxnSpMk id="139" creationId="{E87B0CE6-A861-1843-5BB3-512D2EAB1DF3}"/>
          </ac:cxnSpMkLst>
        </pc:cxnChg>
        <pc:cxnChg chg="mod">
          <ac:chgData name="Marlon Guerra Mutis" userId="0e0b62cebc24b57d" providerId="LiveId" clId="{E69C4DD4-3F72-4417-AA6D-BEFA1CDD1166}" dt="2025-10-11T18:22:52.458" v="119" actId="21"/>
          <ac:cxnSpMkLst>
            <pc:docMk/>
            <pc:sldMk cId="1587862338" sldId="410"/>
            <ac:cxnSpMk id="145" creationId="{F56210AC-6E48-7B99-B0B9-FB01470A99DA}"/>
          </ac:cxnSpMkLst>
        </pc:cxnChg>
        <pc:cxnChg chg="mod">
          <ac:chgData name="Marlon Guerra Mutis" userId="0e0b62cebc24b57d" providerId="LiveId" clId="{E69C4DD4-3F72-4417-AA6D-BEFA1CDD1166}" dt="2025-10-11T18:22:52.458" v="119" actId="21"/>
          <ac:cxnSpMkLst>
            <pc:docMk/>
            <pc:sldMk cId="1587862338" sldId="410"/>
            <ac:cxnSpMk id="150" creationId="{F9D01A0A-8222-66C5-A75A-7AB09BB9016B}"/>
          </ac:cxnSpMkLst>
        </pc:cxnChg>
      </pc:sldChg>
      <pc:sldChg chg="del">
        <pc:chgData name="Marlon Guerra Mutis" userId="0e0b62cebc24b57d" providerId="LiveId" clId="{E69C4DD4-3F72-4417-AA6D-BEFA1CDD1166}" dt="2025-10-11T18:16:03.552" v="23" actId="47"/>
        <pc:sldMkLst>
          <pc:docMk/>
          <pc:sldMk cId="4125573683" sldId="422"/>
        </pc:sldMkLst>
      </pc:sldChg>
      <pc:sldChg chg="del">
        <pc:chgData name="Marlon Guerra Mutis" userId="0e0b62cebc24b57d" providerId="LiveId" clId="{E69C4DD4-3F72-4417-AA6D-BEFA1CDD1166}" dt="2025-10-11T18:35:38.989" v="226" actId="47"/>
        <pc:sldMkLst>
          <pc:docMk/>
          <pc:sldMk cId="1885469008" sldId="440"/>
        </pc:sldMkLst>
      </pc:sldChg>
      <pc:sldChg chg="del">
        <pc:chgData name="Marlon Guerra Mutis" userId="0e0b62cebc24b57d" providerId="LiveId" clId="{E69C4DD4-3F72-4417-AA6D-BEFA1CDD1166}" dt="2025-10-11T18:35:38.448" v="225" actId="47"/>
        <pc:sldMkLst>
          <pc:docMk/>
          <pc:sldMk cId="4210480446" sldId="441"/>
        </pc:sldMkLst>
      </pc:sldChg>
      <pc:sldChg chg="del">
        <pc:chgData name="Marlon Guerra Mutis" userId="0e0b62cebc24b57d" providerId="LiveId" clId="{E69C4DD4-3F72-4417-AA6D-BEFA1CDD1166}" dt="2025-10-11T18:16:04.527" v="25" actId="47"/>
        <pc:sldMkLst>
          <pc:docMk/>
          <pc:sldMk cId="2987951305" sldId="447"/>
        </pc:sldMkLst>
      </pc:sldChg>
      <pc:sldChg chg="del">
        <pc:chgData name="Marlon Guerra Mutis" userId="0e0b62cebc24b57d" providerId="LiveId" clId="{E69C4DD4-3F72-4417-AA6D-BEFA1CDD1166}" dt="2025-10-11T18:19:44.616" v="78" actId="47"/>
        <pc:sldMkLst>
          <pc:docMk/>
          <pc:sldMk cId="1933684361" sldId="458"/>
        </pc:sldMkLst>
      </pc:sldChg>
      <pc:sldChg chg="addSp delSp modSp mod">
        <pc:chgData name="Marlon Guerra Mutis" userId="0e0b62cebc24b57d" providerId="LiveId" clId="{E69C4DD4-3F72-4417-AA6D-BEFA1CDD1166}" dt="2025-10-11T18:20:31.831" v="91" actId="1076"/>
        <pc:sldMkLst>
          <pc:docMk/>
          <pc:sldMk cId="66469091" sldId="459"/>
        </pc:sldMkLst>
        <pc:spChg chg="add mod">
          <ac:chgData name="Marlon Guerra Mutis" userId="0e0b62cebc24b57d" providerId="LiveId" clId="{E69C4DD4-3F72-4417-AA6D-BEFA1CDD1166}" dt="2025-10-11T18:20:31.831" v="91" actId="1076"/>
          <ac:spMkLst>
            <pc:docMk/>
            <pc:sldMk cId="66469091" sldId="459"/>
            <ac:spMk id="6" creationId="{24B822AB-D718-04F0-D018-F9D8A78A9B6E}"/>
          </ac:spMkLst>
        </pc:spChg>
        <pc:grpChg chg="del">
          <ac:chgData name="Marlon Guerra Mutis" userId="0e0b62cebc24b57d" providerId="LiveId" clId="{E69C4DD4-3F72-4417-AA6D-BEFA1CDD1166}" dt="2025-10-11T18:19:49.911" v="79" actId="21"/>
          <ac:grpSpMkLst>
            <pc:docMk/>
            <pc:sldMk cId="66469091" sldId="459"/>
            <ac:grpSpMk id="5" creationId="{4F5764C2-8D74-39CF-3AE6-C77F84399268}"/>
          </ac:grpSpMkLst>
        </pc:grpChg>
        <pc:picChg chg="mod">
          <ac:chgData name="Marlon Guerra Mutis" userId="0e0b62cebc24b57d" providerId="LiveId" clId="{E69C4DD4-3F72-4417-AA6D-BEFA1CDD1166}" dt="2025-10-11T18:20:01.014" v="84" actId="1037"/>
          <ac:picMkLst>
            <pc:docMk/>
            <pc:sldMk cId="66469091" sldId="459"/>
            <ac:picMk id="2" creationId="{E14FC2B7-CBF4-F28A-18C4-43D7CAA3DA28}"/>
          </ac:picMkLst>
        </pc:picChg>
      </pc:sldChg>
      <pc:sldChg chg="del">
        <pc:chgData name="Marlon Guerra Mutis" userId="0e0b62cebc24b57d" providerId="LiveId" clId="{E69C4DD4-3F72-4417-AA6D-BEFA1CDD1166}" dt="2025-10-11T18:19:43.595" v="77" actId="47"/>
        <pc:sldMkLst>
          <pc:docMk/>
          <pc:sldMk cId="3046342694" sldId="460"/>
        </pc:sldMkLst>
      </pc:sldChg>
      <pc:sldChg chg="del">
        <pc:chgData name="Marlon Guerra Mutis" userId="0e0b62cebc24b57d" providerId="LiveId" clId="{E69C4DD4-3F72-4417-AA6D-BEFA1CDD1166}" dt="2025-10-11T18:16:09.604" v="34" actId="47"/>
        <pc:sldMkLst>
          <pc:docMk/>
          <pc:sldMk cId="2900647590" sldId="466"/>
        </pc:sldMkLst>
      </pc:sldChg>
      <pc:sldChg chg="del">
        <pc:chgData name="Marlon Guerra Mutis" userId="0e0b62cebc24b57d" providerId="LiveId" clId="{E69C4DD4-3F72-4417-AA6D-BEFA1CDD1166}" dt="2025-10-11T18:16:07.963" v="32" actId="47"/>
        <pc:sldMkLst>
          <pc:docMk/>
          <pc:sldMk cId="3394635352" sldId="474"/>
        </pc:sldMkLst>
      </pc:sldChg>
      <pc:sldChg chg="del">
        <pc:chgData name="Marlon Guerra Mutis" userId="0e0b62cebc24b57d" providerId="LiveId" clId="{E69C4DD4-3F72-4417-AA6D-BEFA1CDD1166}" dt="2025-10-11T18:24:38.219" v="129" actId="47"/>
        <pc:sldMkLst>
          <pc:docMk/>
          <pc:sldMk cId="2266875830" sldId="476"/>
        </pc:sldMkLst>
      </pc:sldChg>
      <pc:sldChg chg="del">
        <pc:chgData name="Marlon Guerra Mutis" userId="0e0b62cebc24b57d" providerId="LiveId" clId="{E69C4DD4-3F72-4417-AA6D-BEFA1CDD1166}" dt="2025-10-11T18:24:41.312" v="132" actId="47"/>
        <pc:sldMkLst>
          <pc:docMk/>
          <pc:sldMk cId="475233555" sldId="478"/>
        </pc:sldMkLst>
      </pc:sldChg>
      <pc:sldChg chg="del">
        <pc:chgData name="Marlon Guerra Mutis" userId="0e0b62cebc24b57d" providerId="LiveId" clId="{E69C4DD4-3F72-4417-AA6D-BEFA1CDD1166}" dt="2025-10-11T18:16:11.291" v="35" actId="47"/>
        <pc:sldMkLst>
          <pc:docMk/>
          <pc:sldMk cId="2025634153" sldId="479"/>
        </pc:sldMkLst>
      </pc:sldChg>
      <pc:sldChg chg="addSp delSp modSp new mod">
        <pc:chgData name="Marlon Guerra Mutis" userId="0e0b62cebc24b57d" providerId="LiveId" clId="{E69C4DD4-3F72-4417-AA6D-BEFA1CDD1166}" dt="2025-10-11T18:19:35.419" v="76" actId="1076"/>
        <pc:sldMkLst>
          <pc:docMk/>
          <pc:sldMk cId="2842259962" sldId="479"/>
        </pc:sldMkLst>
        <pc:spChg chg="del">
          <ac:chgData name="Marlon Guerra Mutis" userId="0e0b62cebc24b57d" providerId="LiveId" clId="{E69C4DD4-3F72-4417-AA6D-BEFA1CDD1166}" dt="2025-10-11T18:17:46.921" v="39" actId="478"/>
          <ac:spMkLst>
            <pc:docMk/>
            <pc:sldMk cId="2842259962" sldId="479"/>
            <ac:spMk id="2" creationId="{3A5FC76F-3C23-8377-2C28-70F44FD553F5}"/>
          </ac:spMkLst>
        </pc:spChg>
        <pc:spChg chg="del">
          <ac:chgData name="Marlon Guerra Mutis" userId="0e0b62cebc24b57d" providerId="LiveId" clId="{E69C4DD4-3F72-4417-AA6D-BEFA1CDD1166}" dt="2025-10-11T18:17:46.921" v="39" actId="478"/>
          <ac:spMkLst>
            <pc:docMk/>
            <pc:sldMk cId="2842259962" sldId="479"/>
            <ac:spMk id="3" creationId="{AD2736F4-F931-66A4-9831-2A6DE79B2D07}"/>
          </ac:spMkLst>
        </pc:spChg>
        <pc:spChg chg="add mod">
          <ac:chgData name="Marlon Guerra Mutis" userId="0e0b62cebc24b57d" providerId="LiveId" clId="{E69C4DD4-3F72-4417-AA6D-BEFA1CDD1166}" dt="2025-10-11T18:19:35.419" v="76" actId="1076"/>
          <ac:spMkLst>
            <pc:docMk/>
            <pc:sldMk cId="2842259962" sldId="479"/>
            <ac:spMk id="7" creationId="{852798B8-65C0-C895-F568-B2C013B096F9}"/>
          </ac:spMkLst>
        </pc:spChg>
        <pc:picChg chg="mod">
          <ac:chgData name="Marlon Guerra Mutis" userId="0e0b62cebc24b57d" providerId="LiveId" clId="{E69C4DD4-3F72-4417-AA6D-BEFA1CDD1166}" dt="2025-10-11T18:19:09.297" v="73" actId="1038"/>
          <ac:picMkLst>
            <pc:docMk/>
            <pc:sldMk cId="2842259962" sldId="479"/>
            <ac:picMk id="4" creationId="{2236B857-143C-FF77-A40B-4D68641B46EA}"/>
          </ac:picMkLst>
        </pc:picChg>
        <pc:picChg chg="mod">
          <ac:chgData name="Marlon Guerra Mutis" userId="0e0b62cebc24b57d" providerId="LiveId" clId="{E69C4DD4-3F72-4417-AA6D-BEFA1CDD1166}" dt="2025-10-11T18:19:09.297" v="73" actId="1038"/>
          <ac:picMkLst>
            <pc:docMk/>
            <pc:sldMk cId="2842259962" sldId="479"/>
            <ac:picMk id="5" creationId="{3C7A1FCF-C16A-4001-600D-22D86649138A}"/>
          </ac:picMkLst>
        </pc:picChg>
      </pc:sldChg>
      <pc:sldChg chg="addSp modSp new mod">
        <pc:chgData name="Marlon Guerra Mutis" userId="0e0b62cebc24b57d" providerId="LiveId" clId="{E69C4DD4-3F72-4417-AA6D-BEFA1CDD1166}" dt="2025-10-11T18:26:24.340" v="152" actId="14100"/>
        <pc:sldMkLst>
          <pc:docMk/>
          <pc:sldMk cId="2209630765" sldId="480"/>
        </pc:sldMkLst>
        <pc:spChg chg="add">
          <ac:chgData name="Marlon Guerra Mutis" userId="0e0b62cebc24b57d" providerId="LiveId" clId="{E69C4DD4-3F72-4417-AA6D-BEFA1CDD1166}" dt="2025-10-11T18:25:07.892" v="139"/>
          <ac:spMkLst>
            <pc:docMk/>
            <pc:sldMk cId="2209630765" sldId="480"/>
            <ac:spMk id="2" creationId="{6F0851A3-058B-EDE5-5E43-82555016E7B2}"/>
          </ac:spMkLst>
        </pc:spChg>
        <pc:spChg chg="add">
          <ac:chgData name="Marlon Guerra Mutis" userId="0e0b62cebc24b57d" providerId="LiveId" clId="{E69C4DD4-3F72-4417-AA6D-BEFA1CDD1166}" dt="2025-10-11T18:25:07.892" v="139"/>
          <ac:spMkLst>
            <pc:docMk/>
            <pc:sldMk cId="2209630765" sldId="480"/>
            <ac:spMk id="3" creationId="{4590E39C-A55B-4E77-D258-DFF3F7515F72}"/>
          </ac:spMkLst>
        </pc:spChg>
        <pc:spChg chg="add">
          <ac:chgData name="Marlon Guerra Mutis" userId="0e0b62cebc24b57d" providerId="LiveId" clId="{E69C4DD4-3F72-4417-AA6D-BEFA1CDD1166}" dt="2025-10-11T18:25:07.892" v="139"/>
          <ac:spMkLst>
            <pc:docMk/>
            <pc:sldMk cId="2209630765" sldId="480"/>
            <ac:spMk id="4" creationId="{CD2FFA94-566B-8172-9AFD-CF33DA077815}"/>
          </ac:spMkLst>
        </pc:spChg>
        <pc:spChg chg="add">
          <ac:chgData name="Marlon Guerra Mutis" userId="0e0b62cebc24b57d" providerId="LiveId" clId="{E69C4DD4-3F72-4417-AA6D-BEFA1CDD1166}" dt="2025-10-11T18:25:07.892" v="139"/>
          <ac:spMkLst>
            <pc:docMk/>
            <pc:sldMk cId="2209630765" sldId="480"/>
            <ac:spMk id="5" creationId="{98D3A1AC-BDB1-0BC6-4479-B586708266A6}"/>
          </ac:spMkLst>
        </pc:spChg>
        <pc:spChg chg="add mod">
          <ac:chgData name="Marlon Guerra Mutis" userId="0e0b62cebc24b57d" providerId="LiveId" clId="{E69C4DD4-3F72-4417-AA6D-BEFA1CDD1166}" dt="2025-10-11T18:26:24.340" v="152" actId="14100"/>
          <ac:spMkLst>
            <pc:docMk/>
            <pc:sldMk cId="2209630765" sldId="480"/>
            <ac:spMk id="10" creationId="{B6BE73E0-1AD1-6DE0-A689-8F2B80A53982}"/>
          </ac:spMkLst>
        </pc:spChg>
        <pc:picChg chg="mod">
          <ac:chgData name="Marlon Guerra Mutis" userId="0e0b62cebc24b57d" providerId="LiveId" clId="{E69C4DD4-3F72-4417-AA6D-BEFA1CDD1166}" dt="2025-10-11T18:26:06.242" v="148" actId="1076"/>
          <ac:picMkLst>
            <pc:docMk/>
            <pc:sldMk cId="2209630765" sldId="480"/>
            <ac:picMk id="6" creationId="{12E8960A-D1C2-61FB-E707-279663572FFB}"/>
          </ac:picMkLst>
        </pc:picChg>
        <pc:picChg chg="mod">
          <ac:chgData name="Marlon Guerra Mutis" userId="0e0b62cebc24b57d" providerId="LiveId" clId="{E69C4DD4-3F72-4417-AA6D-BEFA1CDD1166}" dt="2025-10-11T18:26:06.242" v="148" actId="1076"/>
          <ac:picMkLst>
            <pc:docMk/>
            <pc:sldMk cId="2209630765" sldId="480"/>
            <ac:picMk id="7" creationId="{9E0D71D1-81B2-287E-93A5-E01496C8BC0A}"/>
          </ac:picMkLst>
        </pc:picChg>
        <pc:picChg chg="mod">
          <ac:chgData name="Marlon Guerra Mutis" userId="0e0b62cebc24b57d" providerId="LiveId" clId="{E69C4DD4-3F72-4417-AA6D-BEFA1CDD1166}" dt="2025-10-11T18:26:06.242" v="148" actId="1076"/>
          <ac:picMkLst>
            <pc:docMk/>
            <pc:sldMk cId="2209630765" sldId="480"/>
            <ac:picMk id="8" creationId="{2373F6D5-5318-8846-1087-08578FF1C9B8}"/>
          </ac:picMkLst>
        </pc:picChg>
        <pc:picChg chg="add">
          <ac:chgData name="Marlon Guerra Mutis" userId="0e0b62cebc24b57d" providerId="LiveId" clId="{E69C4DD4-3F72-4417-AA6D-BEFA1CDD1166}" dt="2025-10-11T18:25:07.892" v="139"/>
          <ac:picMkLst>
            <pc:docMk/>
            <pc:sldMk cId="2209630765" sldId="480"/>
            <ac:picMk id="2049" creationId="{0FAF4DC8-7EB7-C1D1-CD6E-C43B8529B3F8}"/>
          </ac:picMkLst>
        </pc:picChg>
        <pc:picChg chg="add">
          <ac:chgData name="Marlon Guerra Mutis" userId="0e0b62cebc24b57d" providerId="LiveId" clId="{E69C4DD4-3F72-4417-AA6D-BEFA1CDD1166}" dt="2025-10-11T18:25:07.892" v="139"/>
          <ac:picMkLst>
            <pc:docMk/>
            <pc:sldMk cId="2209630765" sldId="480"/>
            <ac:picMk id="2050" creationId="{C813B74B-C502-54B1-81C8-A47C6AAAD3FA}"/>
          </ac:picMkLst>
        </pc:picChg>
        <pc:picChg chg="add">
          <ac:chgData name="Marlon Guerra Mutis" userId="0e0b62cebc24b57d" providerId="LiveId" clId="{E69C4DD4-3F72-4417-AA6D-BEFA1CDD1166}" dt="2025-10-11T18:25:07.892" v="139"/>
          <ac:picMkLst>
            <pc:docMk/>
            <pc:sldMk cId="2209630765" sldId="480"/>
            <ac:picMk id="2051" creationId="{605C2E27-1AC2-A55A-6A7F-E4C2A6DC854B}"/>
          </ac:picMkLst>
        </pc:picChg>
      </pc:sldChg>
      <pc:sldChg chg="del">
        <pc:chgData name="Marlon Guerra Mutis" userId="0e0b62cebc24b57d" providerId="LiveId" clId="{E69C4DD4-3F72-4417-AA6D-BEFA1CDD1166}" dt="2025-10-11T18:16:04.948" v="26" actId="47"/>
        <pc:sldMkLst>
          <pc:docMk/>
          <pc:sldMk cId="4148590746" sldId="480"/>
        </pc:sldMkLst>
      </pc:sldChg>
      <pc:sldChg chg="addSp modSp new mod">
        <pc:chgData name="Marlon Guerra Mutis" userId="0e0b62cebc24b57d" providerId="LiveId" clId="{E69C4DD4-3F72-4417-AA6D-BEFA1CDD1166}" dt="2025-10-11T18:27:47.404" v="168" actId="1076"/>
        <pc:sldMkLst>
          <pc:docMk/>
          <pc:sldMk cId="14032052" sldId="481"/>
        </pc:sldMkLst>
        <pc:spChg chg="add mod">
          <ac:chgData name="Marlon Guerra Mutis" userId="0e0b62cebc24b57d" providerId="LiveId" clId="{E69C4DD4-3F72-4417-AA6D-BEFA1CDD1166}" dt="2025-10-11T18:27:47.404" v="168" actId="1076"/>
          <ac:spMkLst>
            <pc:docMk/>
            <pc:sldMk cId="14032052" sldId="481"/>
            <ac:spMk id="6" creationId="{9D03A2E6-EB68-B114-B771-C3B19544E52F}"/>
          </ac:spMkLst>
        </pc:spChg>
        <pc:picChg chg="mod">
          <ac:chgData name="Marlon Guerra Mutis" userId="0e0b62cebc24b57d" providerId="LiveId" clId="{E69C4DD4-3F72-4417-AA6D-BEFA1CDD1166}" dt="2025-10-11T18:26:48.090" v="155" actId="1076"/>
          <ac:picMkLst>
            <pc:docMk/>
            <pc:sldMk cId="14032052" sldId="481"/>
            <ac:picMk id="2" creationId="{C2205BA0-40E9-D640-926D-BDF6335DC813}"/>
          </ac:picMkLst>
        </pc:picChg>
        <pc:picChg chg="mod">
          <ac:chgData name="Marlon Guerra Mutis" userId="0e0b62cebc24b57d" providerId="LiveId" clId="{E69C4DD4-3F72-4417-AA6D-BEFA1CDD1166}" dt="2025-10-11T18:27:23.730" v="162" actId="1035"/>
          <ac:picMkLst>
            <pc:docMk/>
            <pc:sldMk cId="14032052" sldId="481"/>
            <ac:picMk id="3" creationId="{448197EF-8DD8-D3AB-487B-C48309A04276}"/>
          </ac:picMkLst>
        </pc:picChg>
        <pc:picChg chg="mod">
          <ac:chgData name="Marlon Guerra Mutis" userId="0e0b62cebc24b57d" providerId="LiveId" clId="{E69C4DD4-3F72-4417-AA6D-BEFA1CDD1166}" dt="2025-10-11T18:27:19.575" v="157" actId="1076"/>
          <ac:picMkLst>
            <pc:docMk/>
            <pc:sldMk cId="14032052" sldId="481"/>
            <ac:picMk id="4" creationId="{30EDD780-8984-C590-5009-681B0A163682}"/>
          </ac:picMkLst>
        </pc:picChg>
      </pc:sldChg>
      <pc:sldChg chg="del">
        <pc:chgData name="Marlon Guerra Mutis" userId="0e0b62cebc24b57d" providerId="LiveId" clId="{E69C4DD4-3F72-4417-AA6D-BEFA1CDD1166}" dt="2025-10-11T18:16:05.964" v="28" actId="47"/>
        <pc:sldMkLst>
          <pc:docMk/>
          <pc:sldMk cId="906633179" sldId="481"/>
        </pc:sldMkLst>
      </pc:sldChg>
      <pc:sldChg chg="addSp modSp new mod">
        <pc:chgData name="Marlon Guerra Mutis" userId="0e0b62cebc24b57d" providerId="LiveId" clId="{E69C4DD4-3F72-4417-AA6D-BEFA1CDD1166}" dt="2025-10-11T18:29:03.331" v="179" actId="1076"/>
        <pc:sldMkLst>
          <pc:docMk/>
          <pc:sldMk cId="1062954868" sldId="482"/>
        </pc:sldMkLst>
        <pc:spChg chg="add mod">
          <ac:chgData name="Marlon Guerra Mutis" userId="0e0b62cebc24b57d" providerId="LiveId" clId="{E69C4DD4-3F72-4417-AA6D-BEFA1CDD1166}" dt="2025-10-11T18:29:03.331" v="179" actId="1076"/>
          <ac:spMkLst>
            <pc:docMk/>
            <pc:sldMk cId="1062954868" sldId="482"/>
            <ac:spMk id="6" creationId="{FFE1BEDE-AE3A-E8ED-94E4-D3C8DD7C0A2D}"/>
          </ac:spMkLst>
        </pc:spChg>
        <pc:picChg chg="mod">
          <ac:chgData name="Marlon Guerra Mutis" userId="0e0b62cebc24b57d" providerId="LiveId" clId="{E69C4DD4-3F72-4417-AA6D-BEFA1CDD1166}" dt="2025-10-11T18:28:19.638" v="172" actId="1076"/>
          <ac:picMkLst>
            <pc:docMk/>
            <pc:sldMk cId="1062954868" sldId="482"/>
            <ac:picMk id="2" creationId="{3AB92211-EAD2-AB13-3EDC-E0C3A10ECE14}"/>
          </ac:picMkLst>
        </pc:picChg>
        <pc:picChg chg="mod">
          <ac:chgData name="Marlon Guerra Mutis" userId="0e0b62cebc24b57d" providerId="LiveId" clId="{E69C4DD4-3F72-4417-AA6D-BEFA1CDD1166}" dt="2025-10-11T18:28:31.428" v="173" actId="1076"/>
          <ac:picMkLst>
            <pc:docMk/>
            <pc:sldMk cId="1062954868" sldId="482"/>
            <ac:picMk id="3" creationId="{4162DB8C-CEF3-31E2-54C4-DB521847A482}"/>
          </ac:picMkLst>
        </pc:picChg>
        <pc:picChg chg="mod">
          <ac:chgData name="Marlon Guerra Mutis" userId="0e0b62cebc24b57d" providerId="LiveId" clId="{E69C4DD4-3F72-4417-AA6D-BEFA1CDD1166}" dt="2025-10-11T18:28:45.070" v="174" actId="1076"/>
          <ac:picMkLst>
            <pc:docMk/>
            <pc:sldMk cId="1062954868" sldId="482"/>
            <ac:picMk id="4" creationId="{096DAD61-6646-0F62-AD0A-AFBEE7A9CFA6}"/>
          </ac:picMkLst>
        </pc:picChg>
      </pc:sldChg>
      <pc:sldChg chg="del">
        <pc:chgData name="Marlon Guerra Mutis" userId="0e0b62cebc24b57d" providerId="LiveId" clId="{E69C4DD4-3F72-4417-AA6D-BEFA1CDD1166}" dt="2025-10-11T18:16:06.354" v="29" actId="47"/>
        <pc:sldMkLst>
          <pc:docMk/>
          <pc:sldMk cId="2662066871" sldId="482"/>
        </pc:sldMkLst>
      </pc:sldChg>
      <pc:sldChg chg="del">
        <pc:chgData name="Marlon Guerra Mutis" userId="0e0b62cebc24b57d" providerId="LiveId" clId="{E69C4DD4-3F72-4417-AA6D-BEFA1CDD1166}" dt="2025-10-11T18:16:06.823" v="30" actId="47"/>
        <pc:sldMkLst>
          <pc:docMk/>
          <pc:sldMk cId="1547370567" sldId="483"/>
        </pc:sldMkLst>
      </pc:sldChg>
      <pc:sldChg chg="addSp modSp new mod">
        <pc:chgData name="Marlon Guerra Mutis" userId="0e0b62cebc24b57d" providerId="LiveId" clId="{E69C4DD4-3F72-4417-AA6D-BEFA1CDD1166}" dt="2025-10-11T18:30:06.903" v="186" actId="123"/>
        <pc:sldMkLst>
          <pc:docMk/>
          <pc:sldMk cId="3195466861" sldId="483"/>
        </pc:sldMkLst>
        <pc:spChg chg="add mod">
          <ac:chgData name="Marlon Guerra Mutis" userId="0e0b62cebc24b57d" providerId="LiveId" clId="{E69C4DD4-3F72-4417-AA6D-BEFA1CDD1166}" dt="2025-10-11T18:30:06.903" v="186" actId="123"/>
          <ac:spMkLst>
            <pc:docMk/>
            <pc:sldMk cId="3195466861" sldId="483"/>
            <ac:spMk id="6" creationId="{3FD95B73-8245-4219-A3C3-9E939E376EEE}"/>
          </ac:spMkLst>
        </pc:spChg>
        <pc:picChg chg="mod">
          <ac:chgData name="Marlon Guerra Mutis" userId="0e0b62cebc24b57d" providerId="LiveId" clId="{E69C4DD4-3F72-4417-AA6D-BEFA1CDD1166}" dt="2025-10-11T18:29:20.235" v="180" actId="1076"/>
          <ac:picMkLst>
            <pc:docMk/>
            <pc:sldMk cId="3195466861" sldId="483"/>
            <ac:picMk id="2" creationId="{6CDEF0FB-DD4A-93ED-FF39-455BB751E3DD}"/>
          </ac:picMkLst>
        </pc:picChg>
        <pc:picChg chg="mod">
          <ac:chgData name="Marlon Guerra Mutis" userId="0e0b62cebc24b57d" providerId="LiveId" clId="{E69C4DD4-3F72-4417-AA6D-BEFA1CDD1166}" dt="2025-10-11T18:29:33.180" v="181" actId="1076"/>
          <ac:picMkLst>
            <pc:docMk/>
            <pc:sldMk cId="3195466861" sldId="483"/>
            <ac:picMk id="3" creationId="{B964578A-BDB7-2CA2-5222-B5677CD803DF}"/>
          </ac:picMkLst>
        </pc:picChg>
        <pc:picChg chg="mod">
          <ac:chgData name="Marlon Guerra Mutis" userId="0e0b62cebc24b57d" providerId="LiveId" clId="{E69C4DD4-3F72-4417-AA6D-BEFA1CDD1166}" dt="2025-10-11T18:29:45.856" v="182" actId="1076"/>
          <ac:picMkLst>
            <pc:docMk/>
            <pc:sldMk cId="3195466861" sldId="483"/>
            <ac:picMk id="4" creationId="{28C580CE-1FCE-E7AB-D999-1C3E606A999F}"/>
          </ac:picMkLst>
        </pc:picChg>
      </pc:sldChg>
      <pc:sldChg chg="addSp modSp new mod">
        <pc:chgData name="Marlon Guerra Mutis" userId="0e0b62cebc24b57d" providerId="LiveId" clId="{E69C4DD4-3F72-4417-AA6D-BEFA1CDD1166}" dt="2025-10-11T18:32:42.260" v="224" actId="1038"/>
        <pc:sldMkLst>
          <pc:docMk/>
          <pc:sldMk cId="30568932" sldId="484"/>
        </pc:sldMkLst>
        <pc:spChg chg="add mod">
          <ac:chgData name="Marlon Guerra Mutis" userId="0e0b62cebc24b57d" providerId="LiveId" clId="{E69C4DD4-3F72-4417-AA6D-BEFA1CDD1166}" dt="2025-10-11T18:32:42.260" v="224" actId="1038"/>
          <ac:spMkLst>
            <pc:docMk/>
            <pc:sldMk cId="30568932" sldId="484"/>
            <ac:spMk id="6" creationId="{40402F2F-A11A-40EE-0522-611E9132E2B3}"/>
          </ac:spMkLst>
        </pc:spChg>
        <pc:picChg chg="mod">
          <ac:chgData name="Marlon Guerra Mutis" userId="0e0b62cebc24b57d" providerId="LiveId" clId="{E69C4DD4-3F72-4417-AA6D-BEFA1CDD1166}" dt="2025-10-11T18:31:20.423" v="192" actId="1076"/>
          <ac:picMkLst>
            <pc:docMk/>
            <pc:sldMk cId="30568932" sldId="484"/>
            <ac:picMk id="2" creationId="{D34F4829-7AD6-793D-37AB-5739FC96C91F}"/>
          </ac:picMkLst>
        </pc:picChg>
        <pc:picChg chg="mod">
          <ac:chgData name="Marlon Guerra Mutis" userId="0e0b62cebc24b57d" providerId="LiveId" clId="{E69C4DD4-3F72-4417-AA6D-BEFA1CDD1166}" dt="2025-10-11T18:31:45.456" v="194" actId="1076"/>
          <ac:picMkLst>
            <pc:docMk/>
            <pc:sldMk cId="30568932" sldId="484"/>
            <ac:picMk id="3" creationId="{E72F9FE9-3C89-1F5C-5541-8D693CB09E35}"/>
          </ac:picMkLst>
        </pc:picChg>
        <pc:picChg chg="mod">
          <ac:chgData name="Marlon Guerra Mutis" userId="0e0b62cebc24b57d" providerId="LiveId" clId="{E69C4DD4-3F72-4417-AA6D-BEFA1CDD1166}" dt="2025-10-11T18:32:08.553" v="197" actId="14100"/>
          <ac:picMkLst>
            <pc:docMk/>
            <pc:sldMk cId="30568932" sldId="484"/>
            <ac:picMk id="4" creationId="{AC67C5DF-F58E-BD5A-A947-0A1DC87F28FF}"/>
          </ac:picMkLst>
        </pc:picChg>
      </pc:sldChg>
      <pc:sldChg chg="del">
        <pc:chgData name="Marlon Guerra Mutis" userId="0e0b62cebc24b57d" providerId="LiveId" clId="{E69C4DD4-3F72-4417-AA6D-BEFA1CDD1166}" dt="2025-10-11T18:16:07.385" v="31" actId="47"/>
        <pc:sldMkLst>
          <pc:docMk/>
          <pc:sldMk cId="2417939740" sldId="484"/>
        </pc:sldMkLst>
      </pc:sldChg>
      <pc:sldChg chg="del">
        <pc:chgData name="Marlon Guerra Mutis" userId="0e0b62cebc24b57d" providerId="LiveId" clId="{E69C4DD4-3F72-4417-AA6D-BEFA1CDD1166}" dt="2025-10-11T18:16:09.041" v="33" actId="47"/>
        <pc:sldMkLst>
          <pc:docMk/>
          <pc:sldMk cId="1681568177" sldId="4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F4D73-25B2-4FEE-B896-A385379DB661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4A3A7-4C6E-498B-8576-0E208F270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321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1B1A02-6719-27E9-3455-4342C9733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B62703B-0003-2CC2-B6DB-169361FCF3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E29499-08EC-4024-A72D-F99D4F67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2B54C4-BAE6-B9EA-3EA3-F692FDD57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57EB22-FFE0-EBD5-FD32-1FCE1F8C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3031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00238F-2AA2-8406-C3A7-CAE1404B1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E4DEC10-EDB9-BF65-2995-A484DD284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B58E4F-9A43-5A5B-DD75-0A9286B2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4A2EC8-4FAF-35C5-8A3F-527D77FCA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C58C52-CA18-B8BB-3865-A4DA5CA02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259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DDCD7A-38CC-03BE-F53B-32E5CA61C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C100A0-E2E9-D464-ECE2-01B0065C0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AA15FA-F151-F335-FFBD-B941FA85B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5FD2BB-CDB0-F0CD-0700-7A470076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B4DB1C-0CCD-3BE6-AD96-FDF63E3A1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738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F242FA-0766-8C65-3D83-D2587DE2F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730162-2ED5-BB43-BE33-8A38BAEBE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32B5F1-A734-707B-486D-636E355CA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2C2C7D-0472-051B-1255-5067A7F63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319F4B-2DED-7C8C-CA76-0D950C89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735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04C8CD-C6C3-8029-56A2-AE3C2393C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2A9F210-908F-6D0C-C8F5-C02630552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72A94B-B674-45D9-B179-3DD8FF12D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97EAA4-1F25-0E74-2FAF-BC034001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EBE9C1-4AE9-17F4-E20D-7E2F44F3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401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C464F6-1604-6C9C-3846-369905CE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82836E-DF6C-764C-1479-588285391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77BD9AD-9A4F-2091-B27F-96039177A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59C6F6-F7B0-3AD9-AFFD-76EFAF71B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45A53B-009C-E7B1-34A3-22F2F5751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994BB03-264A-78A1-D06B-870B882A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033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672B8F-2831-7652-8D66-ED8D5F2C4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850FEB7-BF77-1050-B2D2-E8050DA7E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DD752F-CC0C-43F9-1F06-D236D28FA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1122E8-C7F4-6635-CAB7-6BECC5CE1E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7B12597-D64F-E092-19AD-F8C30CB1D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8B51F8-2EC1-F854-F50E-AE7B99AA4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BFD1A94-A85C-AD6E-F05E-F81B92C66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175344D-6201-FE7C-2ADA-1F4C92E0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156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50428A-BEE5-57FA-D125-89D9B7B19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970BC16-8001-593F-320E-35AC4864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A46F9D-6479-97AB-7A16-F3126F063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4038F6-D3C9-517B-B427-015246760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770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FF3A0AF-F5EF-319C-2BA0-9DDC8320F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1299459-CEB0-E456-626F-D1FA87FE8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49F8570-12E4-E58B-0B2F-86FBF962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644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B3DBFA-F8B6-8FBA-8BAD-76F27A431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A41A53-413B-F7BA-0F2C-FB599E02E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5F3BA7-52F3-143E-A42F-65B7449C87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E0550E-DCAD-0765-7906-768CD5749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F245D14-998B-DABB-E3BA-47CF5AADA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CF85DF-79C1-5155-3AF0-D9E250788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216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504337-800C-64D2-5873-77A8FC8D9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17A3DA3-FA8A-7CB3-D7F2-EDF10124D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7600B04-F209-DC44-BACB-FFE9C1F54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475A108-F43C-0A1F-F8AB-30E19D657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552702-F924-E694-5CD1-912784425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BC5776-031C-2C03-3A0F-D2E1C7F44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4741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E6A1B2-CACF-E29A-0085-2B860539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EE4041-DC8D-5B89-0EF9-28F41DDB3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5769F5-0B46-A290-8760-A46378A7F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F22341-2C62-16EF-8FFE-B5E0E9D9AE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8E1F5B-C093-2FF6-987D-1163028114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58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2EAA899-D7B4-8B76-D280-DA259959AC1A}"/>
              </a:ext>
            </a:extLst>
          </p:cNvPr>
          <p:cNvSpPr txBox="1"/>
          <p:nvPr/>
        </p:nvSpPr>
        <p:spPr>
          <a:xfrm>
            <a:off x="1222663" y="2144623"/>
            <a:ext cx="97466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Permanganate-fluorozirconate conversion coating as precursor for Flash-</a:t>
            </a:r>
          </a:p>
          <a:p>
            <a:pPr algn="ctr"/>
            <a:r>
              <a:rPr lang="en-US" sz="3600" b="1" dirty="0"/>
              <a:t>PEO on AZ31B magnesium alloy</a:t>
            </a:r>
          </a:p>
          <a:p>
            <a:pPr algn="ctr"/>
            <a:r>
              <a:rPr lang="es-ES" dirty="0"/>
              <a:t>Imágenes suplementarias consolidadas artículo </a:t>
            </a:r>
          </a:p>
        </p:txBody>
      </p:sp>
    </p:spTree>
    <p:extLst>
      <p:ext uri="{BB962C8B-B14F-4D97-AF65-F5344CB8AC3E}">
        <p14:creationId xmlns:p14="http://schemas.microsoft.com/office/powerpoint/2010/main" val="1263700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CDEF0FB-DD4A-93ED-FF39-455BB751E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71" y="0"/>
            <a:ext cx="3237257" cy="247519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964578A-BDB7-2CA2-5222-B5677CD80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771" y="2191404"/>
            <a:ext cx="3237257" cy="24751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8C580CE-1FCE-E7AB-D999-1C3E606A99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770" y="4382810"/>
            <a:ext cx="3237257" cy="24751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FD95B73-8245-4219-A3C3-9E939E376EEE}"/>
              </a:ext>
            </a:extLst>
          </p:cNvPr>
          <p:cNvSpPr txBox="1"/>
          <p:nvPr/>
        </p:nvSpPr>
        <p:spPr>
          <a:xfrm>
            <a:off x="4438026" y="2967335"/>
            <a:ext cx="64738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S9.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Polarization curves for independent ACC-SiF samples after 1-, 12- and 24-hours immersion in 0.5 wt.% NaCl.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95466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34F4829-7AD6-793D-37AB-5739FC96C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00" y="115888"/>
            <a:ext cx="5400000" cy="221279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72F9FE9-3C89-1F5C-5541-8D693CB09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3" y="2305296"/>
            <a:ext cx="5400000" cy="22240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C67C5DF-F58E-BD5A-A947-0A1DC87F2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00" y="4529321"/>
            <a:ext cx="5399663" cy="220145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0402F2F-A11A-40EE-0522-611E9132E2B3}"/>
              </a:ext>
            </a:extLst>
          </p:cNvPr>
          <p:cNvSpPr txBox="1"/>
          <p:nvPr/>
        </p:nvSpPr>
        <p:spPr>
          <a:xfrm>
            <a:off x="5936297" y="2509841"/>
            <a:ext cx="6096000" cy="1855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S10.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SEM BSE micrographs for SiF coating  with defect (a, b) and for ACC-SiF coating with defect (c, d), after 168 h immersion in 0.5 wt.% NaCl</a:t>
            </a:r>
            <a:r>
              <a:rPr lang="en-US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solution. SEM-SE plain view images and EDS analysis results in at.% (in-set) of the coatings with pre-existing defect after 168 h of EIS (e) SiF; (f) ACC-SiF.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8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236B857-143C-FF77-A40B-4D68641B4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20" y="24448"/>
            <a:ext cx="5040000" cy="410485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C7A1FCF-C16A-4001-600D-22D866491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23" y="4098826"/>
            <a:ext cx="5040000" cy="274653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52798B8-65C0-C895-F568-B2C013B096F9}"/>
              </a:ext>
            </a:extLst>
          </p:cNvPr>
          <p:cNvSpPr txBox="1"/>
          <p:nvPr/>
        </p:nvSpPr>
        <p:spPr>
          <a:xfrm>
            <a:off x="5702280" y="2413337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GB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S1.</a:t>
            </a:r>
            <a:r>
              <a:rPr lang="en-GB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Surface characterization of the produced coatings. a) Appearance of ACC conversion coating, contact angle and surface roughness; b) Appearance of SiF coating, contact angle and surface roughness and c) Appearance of ACC-SiF coating, contact angle and surface roughness. Porosity analysis for, d) SiF coating and e) ACC-SiF coating.</a:t>
            </a:r>
            <a:endParaRPr lang="es-ES" sz="1100" i="1" dirty="0">
              <a:solidFill>
                <a:srgbClr val="44546A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259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14FC2B7-CBF4-F28A-18C4-43D7CAA3D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985" y="0"/>
            <a:ext cx="7813069" cy="587417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4B822AB-D718-04F0-D018-F9D8A78A9B6E}"/>
              </a:ext>
            </a:extLst>
          </p:cNvPr>
          <p:cNvSpPr txBox="1"/>
          <p:nvPr/>
        </p:nvSpPr>
        <p:spPr>
          <a:xfrm>
            <a:off x="1507808" y="6016414"/>
            <a:ext cx="9103360" cy="67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S2.</a:t>
            </a: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Hardness characterization by using micro indenter device for uncoated and coated Flash-PEO samples.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69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1AD72234-5E7A-489B-22F3-124608C7CCC8}"/>
              </a:ext>
            </a:extLst>
          </p:cNvPr>
          <p:cNvGrpSpPr/>
          <p:nvPr/>
        </p:nvGrpSpPr>
        <p:grpSpPr>
          <a:xfrm>
            <a:off x="452879" y="1629000"/>
            <a:ext cx="11304335" cy="3607237"/>
            <a:chOff x="452879" y="1629000"/>
            <a:chExt cx="11304335" cy="3607237"/>
          </a:xfrm>
        </p:grpSpPr>
        <p:pic>
          <p:nvPicPr>
            <p:cNvPr id="38" name="Imagen 37" descr="Imagen en blanco y negro&#10;&#10;Descripción generada automáticamente con confianza baja">
              <a:extLst>
                <a:ext uri="{FF2B5EF4-FFF2-40B4-BE49-F238E27FC236}">
                  <a16:creationId xmlns:a16="http://schemas.microsoft.com/office/drawing/2014/main" id="{0659D653-EDCA-E2AB-6D21-0F8693168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879" y="1629000"/>
              <a:ext cx="5400000" cy="36000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6" name="Imagen 35" descr="Imagen en blanco y negro&#10;&#10;Descripción generada automáticamente con confianza media">
              <a:extLst>
                <a:ext uri="{FF2B5EF4-FFF2-40B4-BE49-F238E27FC236}">
                  <a16:creationId xmlns:a16="http://schemas.microsoft.com/office/drawing/2014/main" id="{9179D755-2D67-2F2F-3539-B5A5FE952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9121" y="1629000"/>
              <a:ext cx="5400000" cy="36000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86F496B6-9158-76B6-3E5F-01EA713F44CC}"/>
                </a:ext>
              </a:extLst>
            </p:cNvPr>
            <p:cNvSpPr txBox="1"/>
            <p:nvPr/>
          </p:nvSpPr>
          <p:spPr>
            <a:xfrm>
              <a:off x="6376829" y="1664870"/>
              <a:ext cx="1226618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ACC-SiF</a:t>
              </a:r>
              <a:endParaRPr lang="es-E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0F813587-9B08-BFBE-D6AB-E1A34847C585}"/>
                </a:ext>
              </a:extLst>
            </p:cNvPr>
            <p:cNvSpPr txBox="1"/>
            <p:nvPr/>
          </p:nvSpPr>
          <p:spPr>
            <a:xfrm>
              <a:off x="481160" y="1655443"/>
              <a:ext cx="583814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SiF</a:t>
              </a:r>
              <a:endParaRPr lang="es-E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46459823-3603-43D0-E475-545E37B92F71}"/>
                </a:ext>
              </a:extLst>
            </p:cNvPr>
            <p:cNvCxnSpPr>
              <a:cxnSpLocks/>
            </p:cNvCxnSpPr>
            <p:nvPr/>
          </p:nvCxnSpPr>
          <p:spPr>
            <a:xfrm rot="19329844" flipV="1">
              <a:off x="4040594" y="2961862"/>
              <a:ext cx="422595" cy="2552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FA073139-CEBA-07FE-FC0F-FC1B717C4753}"/>
                </a:ext>
              </a:extLst>
            </p:cNvPr>
            <p:cNvCxnSpPr>
              <a:cxnSpLocks/>
            </p:cNvCxnSpPr>
            <p:nvPr/>
          </p:nvCxnSpPr>
          <p:spPr>
            <a:xfrm rot="19329844" flipV="1">
              <a:off x="4652124" y="3210896"/>
              <a:ext cx="422595" cy="2552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>
              <a:extLst>
                <a:ext uri="{FF2B5EF4-FFF2-40B4-BE49-F238E27FC236}">
                  <a16:creationId xmlns:a16="http://schemas.microsoft.com/office/drawing/2014/main" id="{44FBAA97-5F17-5EFD-670E-16555E79B89F}"/>
                </a:ext>
              </a:extLst>
            </p:cNvPr>
            <p:cNvCxnSpPr/>
            <p:nvPr/>
          </p:nvCxnSpPr>
          <p:spPr>
            <a:xfrm rot="19329844">
              <a:off x="3978030" y="2827419"/>
              <a:ext cx="211297" cy="34145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de flecha 24">
              <a:extLst>
                <a:ext uri="{FF2B5EF4-FFF2-40B4-BE49-F238E27FC236}">
                  <a16:creationId xmlns:a16="http://schemas.microsoft.com/office/drawing/2014/main" id="{39BCB1E4-C1D4-545F-9EF5-A120F5982BC0}"/>
                </a:ext>
              </a:extLst>
            </p:cNvPr>
            <p:cNvCxnSpPr/>
            <p:nvPr/>
          </p:nvCxnSpPr>
          <p:spPr>
            <a:xfrm rot="19329844">
              <a:off x="4931425" y="3255084"/>
              <a:ext cx="211297" cy="34145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B9373A2E-FC8D-E496-9413-7206DFBE6196}"/>
                </a:ext>
              </a:extLst>
            </p:cNvPr>
            <p:cNvSpPr txBox="1"/>
            <p:nvPr/>
          </p:nvSpPr>
          <p:spPr>
            <a:xfrm rot="1298160">
              <a:off x="3674263" y="3359315"/>
              <a:ext cx="1274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~ 0.4 µm</a:t>
              </a:r>
              <a:endParaRPr lang="es-CO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C91F5C8F-B997-1ED9-D9A5-4A91003A05DD}"/>
                </a:ext>
              </a:extLst>
            </p:cNvPr>
            <p:cNvSpPr txBox="1"/>
            <p:nvPr/>
          </p:nvSpPr>
          <p:spPr>
            <a:xfrm>
              <a:off x="4618271" y="4371837"/>
              <a:ext cx="12866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Substrate</a:t>
              </a:r>
              <a:endParaRPr lang="es-E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EFAF121A-F501-34C9-4D09-F59053792FFC}"/>
                </a:ext>
              </a:extLst>
            </p:cNvPr>
            <p:cNvSpPr txBox="1"/>
            <p:nvPr/>
          </p:nvSpPr>
          <p:spPr>
            <a:xfrm>
              <a:off x="1380684" y="1678775"/>
              <a:ext cx="1385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Conector recto de flecha 30">
              <a:extLst>
                <a:ext uri="{FF2B5EF4-FFF2-40B4-BE49-F238E27FC236}">
                  <a16:creationId xmlns:a16="http://schemas.microsoft.com/office/drawing/2014/main" id="{1BE40CCD-7AFD-764A-4C0E-6EEF830A8DD3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1803454" y="2048107"/>
              <a:ext cx="269978" cy="25696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D9FAF6DB-8254-8E5E-BA86-C36469DFB695}"/>
                </a:ext>
              </a:extLst>
            </p:cNvPr>
            <p:cNvSpPr txBox="1"/>
            <p:nvPr/>
          </p:nvSpPr>
          <p:spPr>
            <a:xfrm>
              <a:off x="2769597" y="4664129"/>
              <a:ext cx="1524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barrier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Conector recto de flecha 32">
              <a:extLst>
                <a:ext uri="{FF2B5EF4-FFF2-40B4-BE49-F238E27FC236}">
                  <a16:creationId xmlns:a16="http://schemas.microsoft.com/office/drawing/2014/main" id="{D5DACB0E-3052-9432-6A7E-C738E6C9B35C}"/>
                </a:ext>
              </a:extLst>
            </p:cNvPr>
            <p:cNvCxnSpPr>
              <a:cxnSpLocks/>
              <a:stCxn id="32" idx="0"/>
            </p:cNvCxnSpPr>
            <p:nvPr/>
          </p:nvCxnSpPr>
          <p:spPr>
            <a:xfrm flipV="1">
              <a:off x="3531659" y="4174650"/>
              <a:ext cx="249766" cy="48947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47">
              <a:extLst>
                <a:ext uri="{FF2B5EF4-FFF2-40B4-BE49-F238E27FC236}">
                  <a16:creationId xmlns:a16="http://schemas.microsoft.com/office/drawing/2014/main" id="{E0950E2E-7C26-34F3-0B2E-B0CAF8EE393F}"/>
                </a:ext>
              </a:extLst>
            </p:cNvPr>
            <p:cNvCxnSpPr>
              <a:cxnSpLocks/>
            </p:cNvCxnSpPr>
            <p:nvPr/>
          </p:nvCxnSpPr>
          <p:spPr>
            <a:xfrm rot="370961" flipV="1">
              <a:off x="9032072" y="3769416"/>
              <a:ext cx="422595" cy="2552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2E350BC7-F39D-76AE-CAD9-29970E99F280}"/>
                </a:ext>
              </a:extLst>
            </p:cNvPr>
            <p:cNvCxnSpPr>
              <a:cxnSpLocks/>
            </p:cNvCxnSpPr>
            <p:nvPr/>
          </p:nvCxnSpPr>
          <p:spPr>
            <a:xfrm rot="370961" flipV="1">
              <a:off x="9318276" y="4356505"/>
              <a:ext cx="422595" cy="2552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de flecha 49">
              <a:extLst>
                <a:ext uri="{FF2B5EF4-FFF2-40B4-BE49-F238E27FC236}">
                  <a16:creationId xmlns:a16="http://schemas.microsoft.com/office/drawing/2014/main" id="{95504329-2995-BFCE-7E8D-DE43460F134C}"/>
                </a:ext>
              </a:extLst>
            </p:cNvPr>
            <p:cNvCxnSpPr/>
            <p:nvPr/>
          </p:nvCxnSpPr>
          <p:spPr>
            <a:xfrm rot="370961">
              <a:off x="9080215" y="3543733"/>
              <a:ext cx="211297" cy="34145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de flecha 50">
              <a:extLst>
                <a:ext uri="{FF2B5EF4-FFF2-40B4-BE49-F238E27FC236}">
                  <a16:creationId xmlns:a16="http://schemas.microsoft.com/office/drawing/2014/main" id="{CBB8F558-42AC-205E-446B-6A2BBDAD72B1}"/>
                </a:ext>
              </a:extLst>
            </p:cNvPr>
            <p:cNvCxnSpPr/>
            <p:nvPr/>
          </p:nvCxnSpPr>
          <p:spPr>
            <a:xfrm rot="370961">
              <a:off x="9488129" y="4496838"/>
              <a:ext cx="211297" cy="34145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>
              <a:extLst>
                <a:ext uri="{FF2B5EF4-FFF2-40B4-BE49-F238E27FC236}">
                  <a16:creationId xmlns:a16="http://schemas.microsoft.com/office/drawing/2014/main" id="{064B93D4-5FFB-DCC3-EA74-4BF4FD663DB5}"/>
                </a:ext>
              </a:extLst>
            </p:cNvPr>
            <p:cNvSpPr txBox="1"/>
            <p:nvPr/>
          </p:nvSpPr>
          <p:spPr>
            <a:xfrm rot="20099547">
              <a:off x="8720888" y="3939033"/>
              <a:ext cx="1274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~ 0.4 µm</a:t>
              </a:r>
              <a:endParaRPr lang="es-CO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CuadroTexto 57">
              <a:extLst>
                <a:ext uri="{FF2B5EF4-FFF2-40B4-BE49-F238E27FC236}">
                  <a16:creationId xmlns:a16="http://schemas.microsoft.com/office/drawing/2014/main" id="{18E23F8D-F052-BE18-88A0-9EF41636748A}"/>
                </a:ext>
              </a:extLst>
            </p:cNvPr>
            <p:cNvSpPr txBox="1"/>
            <p:nvPr/>
          </p:nvSpPr>
          <p:spPr>
            <a:xfrm>
              <a:off x="598986" y="2943066"/>
              <a:ext cx="205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intermediate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Conector recto de flecha 58">
              <a:extLst>
                <a:ext uri="{FF2B5EF4-FFF2-40B4-BE49-F238E27FC236}">
                  <a16:creationId xmlns:a16="http://schemas.microsoft.com/office/drawing/2014/main" id="{9F2BFF5B-DDFD-6643-0FCE-0B770E6B96F1}"/>
                </a:ext>
              </a:extLst>
            </p:cNvPr>
            <p:cNvCxnSpPr>
              <a:cxnSpLocks/>
              <a:stCxn id="58" idx="3"/>
            </p:cNvCxnSpPr>
            <p:nvPr/>
          </p:nvCxnSpPr>
          <p:spPr>
            <a:xfrm flipV="1">
              <a:off x="2650904" y="2993813"/>
              <a:ext cx="611530" cy="133919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E9817A00-B371-4701-70F0-046B6DEFF195}"/>
                </a:ext>
              </a:extLst>
            </p:cNvPr>
            <p:cNvSpPr txBox="1"/>
            <p:nvPr/>
          </p:nvSpPr>
          <p:spPr>
            <a:xfrm>
              <a:off x="10470536" y="4357171"/>
              <a:ext cx="12866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Substrate</a:t>
              </a:r>
              <a:endParaRPr lang="es-E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CuadroTexto 62">
              <a:extLst>
                <a:ext uri="{FF2B5EF4-FFF2-40B4-BE49-F238E27FC236}">
                  <a16:creationId xmlns:a16="http://schemas.microsoft.com/office/drawing/2014/main" id="{D7BF97EF-1EC7-75D6-A913-C1A1D4DA0D70}"/>
                </a:ext>
              </a:extLst>
            </p:cNvPr>
            <p:cNvSpPr txBox="1"/>
            <p:nvPr/>
          </p:nvSpPr>
          <p:spPr>
            <a:xfrm>
              <a:off x="8732031" y="1695648"/>
              <a:ext cx="1385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4" name="Conector recto de flecha 63">
              <a:extLst>
                <a:ext uri="{FF2B5EF4-FFF2-40B4-BE49-F238E27FC236}">
                  <a16:creationId xmlns:a16="http://schemas.microsoft.com/office/drawing/2014/main" id="{A58DCC14-4F49-E018-3DE9-477833AF4138}"/>
                </a:ext>
              </a:extLst>
            </p:cNvPr>
            <p:cNvCxnSpPr>
              <a:cxnSpLocks/>
              <a:stCxn id="63" idx="2"/>
            </p:cNvCxnSpPr>
            <p:nvPr/>
          </p:nvCxnSpPr>
          <p:spPr>
            <a:xfrm>
              <a:off x="9424779" y="2064980"/>
              <a:ext cx="292420" cy="169151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CuadroTexto 64">
              <a:extLst>
                <a:ext uri="{FF2B5EF4-FFF2-40B4-BE49-F238E27FC236}">
                  <a16:creationId xmlns:a16="http://schemas.microsoft.com/office/drawing/2014/main" id="{E422DE8F-6614-E6F5-59A8-0DDD5BA7FBF2}"/>
                </a:ext>
              </a:extLst>
            </p:cNvPr>
            <p:cNvSpPr txBox="1"/>
            <p:nvPr/>
          </p:nvSpPr>
          <p:spPr>
            <a:xfrm>
              <a:off x="10190894" y="3688434"/>
              <a:ext cx="1524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barrier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6" name="Conector recto de flecha 65">
              <a:extLst>
                <a:ext uri="{FF2B5EF4-FFF2-40B4-BE49-F238E27FC236}">
                  <a16:creationId xmlns:a16="http://schemas.microsoft.com/office/drawing/2014/main" id="{8CC07862-058A-BA4A-036C-EC5D10DF5899}"/>
                </a:ext>
              </a:extLst>
            </p:cNvPr>
            <p:cNvCxnSpPr>
              <a:cxnSpLocks/>
              <a:stCxn id="65" idx="0"/>
            </p:cNvCxnSpPr>
            <p:nvPr/>
          </p:nvCxnSpPr>
          <p:spPr>
            <a:xfrm flipH="1" flipV="1">
              <a:off x="10386446" y="3429000"/>
              <a:ext cx="566510" cy="25943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CuadroTexto 66">
              <a:extLst>
                <a:ext uri="{FF2B5EF4-FFF2-40B4-BE49-F238E27FC236}">
                  <a16:creationId xmlns:a16="http://schemas.microsoft.com/office/drawing/2014/main" id="{C898A4C0-4619-7CC8-0ABA-4F4089C434D5}"/>
                </a:ext>
              </a:extLst>
            </p:cNvPr>
            <p:cNvSpPr txBox="1"/>
            <p:nvPr/>
          </p:nvSpPr>
          <p:spPr>
            <a:xfrm>
              <a:off x="6644132" y="2656632"/>
              <a:ext cx="2051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intermediate layer</a:t>
              </a:r>
              <a:endPara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8" name="Conector recto de flecha 67">
              <a:extLst>
                <a:ext uri="{FF2B5EF4-FFF2-40B4-BE49-F238E27FC236}">
                  <a16:creationId xmlns:a16="http://schemas.microsoft.com/office/drawing/2014/main" id="{A9F29FF3-FFC9-500F-856E-691D9212F98A}"/>
                </a:ext>
              </a:extLst>
            </p:cNvPr>
            <p:cNvCxnSpPr>
              <a:cxnSpLocks/>
              <a:stCxn id="67" idx="3"/>
            </p:cNvCxnSpPr>
            <p:nvPr/>
          </p:nvCxnSpPr>
          <p:spPr>
            <a:xfrm>
              <a:off x="8696050" y="2841298"/>
              <a:ext cx="447606" cy="41936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86B0B9E5-E770-0DD7-2A25-AFB66094E7BE}"/>
                </a:ext>
              </a:extLst>
            </p:cNvPr>
            <p:cNvSpPr txBox="1"/>
            <p:nvPr/>
          </p:nvSpPr>
          <p:spPr>
            <a:xfrm>
              <a:off x="5499130" y="4774572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79FA1A53-5014-BC77-B679-0928E88AB870}"/>
                </a:ext>
              </a:extLst>
            </p:cNvPr>
            <p:cNvSpPr txBox="1"/>
            <p:nvPr/>
          </p:nvSpPr>
          <p:spPr>
            <a:xfrm>
              <a:off x="11358829" y="4767431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90B1376-054D-71B7-499D-744BEE1021CD}"/>
              </a:ext>
            </a:extLst>
          </p:cNvPr>
          <p:cNvSpPr txBox="1"/>
          <p:nvPr/>
        </p:nvSpPr>
        <p:spPr>
          <a:xfrm>
            <a:off x="2676173" y="5619435"/>
            <a:ext cx="679100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S3.</a:t>
            </a: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 images for a) SiF and b) ACC-SiF coating.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133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5EE21A2-33EE-6745-2285-750C11AA919C}"/>
              </a:ext>
            </a:extLst>
          </p:cNvPr>
          <p:cNvSpPr txBox="1"/>
          <p:nvPr/>
        </p:nvSpPr>
        <p:spPr>
          <a:xfrm>
            <a:off x="1096328" y="5541865"/>
            <a:ext cx="9926320" cy="67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S4.</a:t>
            </a: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XPS survey spectra of the coated samples under study, showing the C1s reference signal at 284.8 eV for a) as-received (a-r) and b) after 10 min of argon sputtering (s-c).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21997A3-D087-A418-EAF6-0406A2379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08" y="900015"/>
            <a:ext cx="11177960" cy="43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24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D31624E-CB4D-9C4B-F392-BF8D7656A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71" y="351371"/>
            <a:ext cx="7466833" cy="493301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CB48A34-4936-C17C-F359-209DBD5F898F}"/>
              </a:ext>
            </a:extLst>
          </p:cNvPr>
          <p:cNvSpPr txBox="1"/>
          <p:nvPr/>
        </p:nvSpPr>
        <p:spPr>
          <a:xfrm>
            <a:off x="975360" y="5541865"/>
            <a:ext cx="10170160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S5.</a:t>
            </a: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Equivalent electrical circuits used to fit EIS data. Model EC-1 (a) and Model EC-2 (b).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62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E8960A-D1C2-61FB-E707-279663572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71" y="0"/>
            <a:ext cx="3237257" cy="24751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E0D71D1-81B2-287E-93A5-E01496C8B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771" y="2191404"/>
            <a:ext cx="3237257" cy="24751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373F6D5-5318-8846-1087-08578FF1C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770" y="4382808"/>
            <a:ext cx="3237257" cy="247519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6BE73E0-1AD1-6DE0-A689-8F2B80A53982}"/>
              </a:ext>
            </a:extLst>
          </p:cNvPr>
          <p:cNvSpPr txBox="1"/>
          <p:nvPr/>
        </p:nvSpPr>
        <p:spPr>
          <a:xfrm>
            <a:off x="4608512" y="3093939"/>
            <a:ext cx="6658927" cy="67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S6.</a:t>
            </a: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Impedance curves for SiF samples at 24-, 48- and 168-hours immersion in in 0.5 wt.% NaCl.</a:t>
            </a:r>
            <a:endParaRPr lang="es-ES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630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2205BA0-40E9-D640-926D-BDF6335DC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71" y="-84436"/>
            <a:ext cx="3237257" cy="247519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48197EF-8DD8-D3AB-487B-C48309A04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770" y="2022535"/>
            <a:ext cx="3237257" cy="24751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0EDD780-8984-C590-5009-681B0A1636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769" y="4253884"/>
            <a:ext cx="3237257" cy="24751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D03A2E6-EB68-B114-B771-C3B19544E52F}"/>
              </a:ext>
            </a:extLst>
          </p:cNvPr>
          <p:cNvSpPr txBox="1"/>
          <p:nvPr/>
        </p:nvSpPr>
        <p:spPr>
          <a:xfrm>
            <a:off x="4452922" y="3105834"/>
            <a:ext cx="66021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S7.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Impedance curves for ACC-SiF samples at 24-, 48- and 168-hours immersion in 0.5 wt.% NaCl.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32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AB92211-EAD2-AB13-3EDC-E0C3A10EC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71" y="0"/>
            <a:ext cx="3237257" cy="247519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162DB8C-CEF3-31E2-54C4-DB521847A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774" y="2191404"/>
            <a:ext cx="3237257" cy="24751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96DAD61-6646-0F62-AD0A-AFBEE7A9C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770" y="4382808"/>
            <a:ext cx="3237257" cy="247519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FE1BEDE-AE3A-E8ED-94E4-D3C8DD7C0A2D}"/>
              </a:ext>
            </a:extLst>
          </p:cNvPr>
          <p:cNvSpPr txBox="1"/>
          <p:nvPr/>
        </p:nvSpPr>
        <p:spPr>
          <a:xfrm>
            <a:off x="4683567" y="3105834"/>
            <a:ext cx="6469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S8.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Polarization curves for independent SiF samples after 1-, 12- and 24-hours immersion in 0.5 wt.% NaCl.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629548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22161</TotalTime>
  <Words>359</Words>
  <Application>Microsoft Office PowerPoint</Application>
  <PresentationFormat>Panorámica</PresentationFormat>
  <Paragraphs>27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Marlon Guerra Mutis</dc:creator>
  <cp:lastModifiedBy>Marlon Guerra Mutis</cp:lastModifiedBy>
  <cp:revision>8</cp:revision>
  <dcterms:created xsi:type="dcterms:W3CDTF">2024-09-03T20:10:47Z</dcterms:created>
  <dcterms:modified xsi:type="dcterms:W3CDTF">2025-10-11T18:35:41Z</dcterms:modified>
</cp:coreProperties>
</file>